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7"/>
  </p:handoutMasterIdLst>
  <p:sldIdLst>
    <p:sldId id="262" r:id="rId2"/>
    <p:sldId id="260" r:id="rId3"/>
    <p:sldId id="263" r:id="rId4"/>
    <p:sldId id="265" r:id="rId5"/>
    <p:sldId id="264" r:id="rId6"/>
    <p:sldId id="261" r:id="rId7"/>
    <p:sldId id="287" r:id="rId8"/>
    <p:sldId id="288" r:id="rId9"/>
    <p:sldId id="289" r:id="rId10"/>
    <p:sldId id="290" r:id="rId11"/>
    <p:sldId id="291" r:id="rId12"/>
    <p:sldId id="350" r:id="rId13"/>
    <p:sldId id="292" r:id="rId14"/>
    <p:sldId id="296" r:id="rId15"/>
    <p:sldId id="293" r:id="rId16"/>
    <p:sldId id="294" r:id="rId17"/>
    <p:sldId id="298" r:id="rId18"/>
    <p:sldId id="348" r:id="rId19"/>
    <p:sldId id="299" r:id="rId20"/>
    <p:sldId id="303" r:id="rId21"/>
    <p:sldId id="304" r:id="rId22"/>
    <p:sldId id="300" r:id="rId23"/>
    <p:sldId id="301" r:id="rId24"/>
    <p:sldId id="327" r:id="rId25"/>
    <p:sldId id="302" r:id="rId26"/>
    <p:sldId id="338" r:id="rId27"/>
    <p:sldId id="367" r:id="rId28"/>
    <p:sldId id="368" r:id="rId29"/>
    <p:sldId id="369" r:id="rId30"/>
    <p:sldId id="337" r:id="rId31"/>
    <p:sldId id="305" r:id="rId32"/>
    <p:sldId id="307" r:id="rId33"/>
    <p:sldId id="308" r:id="rId34"/>
    <p:sldId id="311" r:id="rId35"/>
    <p:sldId id="309" r:id="rId36"/>
    <p:sldId id="310" r:id="rId37"/>
    <p:sldId id="313" r:id="rId38"/>
    <p:sldId id="312" r:id="rId39"/>
    <p:sldId id="314" r:id="rId40"/>
    <p:sldId id="315" r:id="rId41"/>
    <p:sldId id="316" r:id="rId42"/>
    <p:sldId id="323" r:id="rId43"/>
    <p:sldId id="317" r:id="rId44"/>
    <p:sldId id="318" r:id="rId45"/>
    <p:sldId id="324" r:id="rId46"/>
    <p:sldId id="319" r:id="rId47"/>
    <p:sldId id="325" r:id="rId48"/>
    <p:sldId id="320" r:id="rId49"/>
    <p:sldId id="326" r:id="rId50"/>
    <p:sldId id="336" r:id="rId51"/>
    <p:sldId id="328" r:id="rId52"/>
    <p:sldId id="329" r:id="rId53"/>
    <p:sldId id="330" r:id="rId54"/>
    <p:sldId id="331" r:id="rId55"/>
    <p:sldId id="332" r:id="rId56"/>
    <p:sldId id="365" r:id="rId57"/>
    <p:sldId id="366" r:id="rId58"/>
    <p:sldId id="333" r:id="rId59"/>
    <p:sldId id="334" r:id="rId60"/>
    <p:sldId id="335" r:id="rId61"/>
    <p:sldId id="359" r:id="rId62"/>
    <p:sldId id="358" r:id="rId63"/>
    <p:sldId id="360" r:id="rId64"/>
    <p:sldId id="349" r:id="rId65"/>
    <p:sldId id="339" r:id="rId66"/>
    <p:sldId id="361" r:id="rId67"/>
    <p:sldId id="362" r:id="rId68"/>
    <p:sldId id="357" r:id="rId69"/>
    <p:sldId id="363" r:id="rId70"/>
    <p:sldId id="355" r:id="rId71"/>
    <p:sldId id="356" r:id="rId72"/>
    <p:sldId id="364" r:id="rId73"/>
    <p:sldId id="342" r:id="rId74"/>
    <p:sldId id="344" r:id="rId75"/>
    <p:sldId id="343" r:id="rId76"/>
    <p:sldId id="345" r:id="rId77"/>
    <p:sldId id="347" r:id="rId78"/>
    <p:sldId id="346" r:id="rId79"/>
    <p:sldId id="370" r:id="rId80"/>
    <p:sldId id="371" r:id="rId81"/>
    <p:sldId id="351" r:id="rId82"/>
    <p:sldId id="353" r:id="rId83"/>
    <p:sldId id="352" r:id="rId84"/>
    <p:sldId id="271" r:id="rId85"/>
    <p:sldId id="272" r:id="rId86"/>
    <p:sldId id="273" r:id="rId87"/>
    <p:sldId id="284" r:id="rId88"/>
    <p:sldId id="267" r:id="rId89"/>
    <p:sldId id="277" r:id="rId90"/>
    <p:sldId id="283" r:id="rId91"/>
    <p:sldId id="276" r:id="rId92"/>
    <p:sldId id="275" r:id="rId93"/>
    <p:sldId id="270" r:id="rId94"/>
    <p:sldId id="279" r:id="rId95"/>
    <p:sldId id="285" r:id="rId96"/>
    <p:sldId id="278" r:id="rId97"/>
    <p:sldId id="274" r:id="rId98"/>
    <p:sldId id="258" r:id="rId99"/>
    <p:sldId id="269" r:id="rId100"/>
    <p:sldId id="280" r:id="rId101"/>
    <p:sldId id="286" r:id="rId102"/>
    <p:sldId id="281" r:id="rId103"/>
    <p:sldId id="268" r:id="rId104"/>
    <p:sldId id="282" r:id="rId105"/>
    <p:sldId id="266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5283" autoAdjust="0"/>
  </p:normalViewPr>
  <p:slideViewPr>
    <p:cSldViewPr snapToGrid="0" showGuides="1">
      <p:cViewPr>
        <p:scale>
          <a:sx n="125" d="100"/>
          <a:sy n="125" d="100"/>
        </p:scale>
        <p:origin x="-150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9C9C7-F780-44D9-9B85-03E1CD0C9C39}"/>
              </a:ext>
            </a:extLst>
          </p:cNvPr>
          <p:cNvGrpSpPr/>
          <p:nvPr/>
        </p:nvGrpSpPr>
        <p:grpSpPr>
          <a:xfrm>
            <a:off x="470539" y="978413"/>
            <a:ext cx="5400000" cy="5397156"/>
            <a:chOff x="470539" y="978413"/>
            <a:chExt cx="5400000" cy="53971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8B2487-24E6-4978-89FA-1BFEDF5A7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684" r="14114"/>
            <a:stretch/>
          </p:blipFill>
          <p:spPr>
            <a:xfrm>
              <a:off x="470539" y="978413"/>
              <a:ext cx="5400000" cy="4993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D2DC37-CE65-4F56-9EF5-99914B87A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207"/>
            <a:stretch/>
          </p:blipFill>
          <p:spPr>
            <a:xfrm>
              <a:off x="470539" y="1456487"/>
              <a:ext cx="5400000" cy="24844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8627F-F1D0-46EC-A0BC-2961CECA0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398"/>
            <a:stretch/>
          </p:blipFill>
          <p:spPr>
            <a:xfrm>
              <a:off x="470539" y="3896908"/>
              <a:ext cx="5400000" cy="247866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1D3A35-4302-4374-A9D9-8EB840E70E3B}"/>
              </a:ext>
            </a:extLst>
          </p:cNvPr>
          <p:cNvGrpSpPr/>
          <p:nvPr/>
        </p:nvGrpSpPr>
        <p:grpSpPr>
          <a:xfrm>
            <a:off x="6321461" y="1243104"/>
            <a:ext cx="5400000" cy="5051446"/>
            <a:chOff x="6321461" y="1243104"/>
            <a:chExt cx="5400000" cy="50514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3DCB9A-9EDF-42CC-830C-33A9B5BD8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337"/>
            <a:stretch/>
          </p:blipFill>
          <p:spPr>
            <a:xfrm>
              <a:off x="6321461" y="1243104"/>
              <a:ext cx="5400000" cy="24805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81276A-A3FB-4F8F-A3D3-37B8A2509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78" b="7246"/>
            <a:stretch/>
          </p:blipFill>
          <p:spPr>
            <a:xfrm>
              <a:off x="6321461" y="3710376"/>
              <a:ext cx="5400000" cy="25841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FCF77-EABC-442F-89BE-10619F7E0A8F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사용자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0239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89058"/>
              </p:ext>
            </p:extLst>
          </p:nvPr>
        </p:nvGraphicFramePr>
        <p:xfrm>
          <a:off x="6307787" y="1207014"/>
          <a:ext cx="5540076" cy="5336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92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(market)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B5C8B5-E1A7-4815-B803-06F985CDC347}"/>
              </a:ext>
            </a:extLst>
          </p:cNvPr>
          <p:cNvGrpSpPr/>
          <p:nvPr/>
        </p:nvGrpSpPr>
        <p:grpSpPr>
          <a:xfrm>
            <a:off x="470539" y="1122777"/>
            <a:ext cx="5400000" cy="5544829"/>
            <a:chOff x="470539" y="1122777"/>
            <a:chExt cx="5400000" cy="554482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783F7E-73A7-442B-B7AE-1AF8207B4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81"/>
            <a:stretch/>
          </p:blipFill>
          <p:spPr>
            <a:xfrm>
              <a:off x="470539" y="4112497"/>
              <a:ext cx="5400000" cy="2555109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97C5483-0190-4575-8DE0-8B6C7CAA1E08}"/>
                </a:ext>
              </a:extLst>
            </p:cNvPr>
            <p:cNvGrpSpPr/>
            <p:nvPr/>
          </p:nvGrpSpPr>
          <p:grpSpPr>
            <a:xfrm>
              <a:off x="470539" y="1122777"/>
              <a:ext cx="5400000" cy="4622752"/>
              <a:chOff x="470539" y="1122777"/>
              <a:chExt cx="5400000" cy="462275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7B113E7-E4A5-41DC-BCB4-5BC5718EA780}"/>
                  </a:ext>
                </a:extLst>
              </p:cNvPr>
              <p:cNvGrpSpPr/>
              <p:nvPr/>
            </p:nvGrpSpPr>
            <p:grpSpPr>
              <a:xfrm>
                <a:off x="470539" y="1207013"/>
                <a:ext cx="5400000" cy="2962545"/>
                <a:chOff x="470539" y="978413"/>
                <a:chExt cx="5400000" cy="2962545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CF5DB2EE-D921-435F-9B2A-E1CE774A50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684" r="14114"/>
                <a:stretch/>
              </p:blipFill>
              <p:spPr>
                <a:xfrm>
                  <a:off x="470539" y="978413"/>
                  <a:ext cx="5400000" cy="499385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1D8F0C3A-66EB-45AB-97E5-EAAF72776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8207"/>
                <a:stretch/>
              </p:blipFill>
              <p:spPr>
                <a:xfrm>
                  <a:off x="470539" y="1456487"/>
                  <a:ext cx="5400000" cy="2484471"/>
                </a:xfrm>
                <a:prstGeom prst="rect">
                  <a:avLst/>
                </a:prstGeom>
              </p:spPr>
            </p:pic>
          </p:grp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92F391AF-1950-4BE0-B608-C5AEC6A288B5}"/>
                  </a:ext>
                </a:extLst>
              </p:cNvPr>
              <p:cNvSpPr/>
              <p:nvPr/>
            </p:nvSpPr>
            <p:spPr>
              <a:xfrm>
                <a:off x="1278676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ABE9979C-E689-4403-BA63-32A863C4615F}"/>
                  </a:ext>
                </a:extLst>
              </p:cNvPr>
              <p:cNvSpPr/>
              <p:nvPr/>
            </p:nvSpPr>
            <p:spPr>
              <a:xfrm>
                <a:off x="1736740" y="1324071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87E23F64-66D3-4AAD-90F6-4B29790AE4E7}"/>
                  </a:ext>
                </a:extLst>
              </p:cNvPr>
              <p:cNvSpPr/>
              <p:nvPr/>
            </p:nvSpPr>
            <p:spPr>
              <a:xfrm>
                <a:off x="2113520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3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3C0004A8-6C86-4271-9285-F375D4D188BE}"/>
                  </a:ext>
                </a:extLst>
              </p:cNvPr>
              <p:cNvSpPr/>
              <p:nvPr/>
            </p:nvSpPr>
            <p:spPr>
              <a:xfrm>
                <a:off x="2491041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4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98382284-6C49-4772-A02F-A37EC8C47948}"/>
                  </a:ext>
                </a:extLst>
              </p:cNvPr>
              <p:cNvSpPr/>
              <p:nvPr/>
            </p:nvSpPr>
            <p:spPr>
              <a:xfrm>
                <a:off x="2807756" y="1326905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0296ECA2-0793-478F-83D3-41F9CEC727EB}"/>
                  </a:ext>
                </a:extLst>
              </p:cNvPr>
              <p:cNvSpPr/>
              <p:nvPr/>
            </p:nvSpPr>
            <p:spPr>
              <a:xfrm>
                <a:off x="5244823" y="1122777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6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7486AD75-160B-4B39-8E84-392CD007EE55}"/>
                  </a:ext>
                </a:extLst>
              </p:cNvPr>
              <p:cNvSpPr/>
              <p:nvPr/>
            </p:nvSpPr>
            <p:spPr>
              <a:xfrm>
                <a:off x="5513686" y="1125204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7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8" name="순서도: 연결자 47">
                <a:extLst>
                  <a:ext uri="{FF2B5EF4-FFF2-40B4-BE49-F238E27FC236}">
                    <a16:creationId xmlns:a16="http://schemas.microsoft.com/office/drawing/2014/main" id="{01154606-EA81-4B34-80F1-4D1357119596}"/>
                  </a:ext>
                </a:extLst>
              </p:cNvPr>
              <p:cNvSpPr/>
              <p:nvPr/>
            </p:nvSpPr>
            <p:spPr>
              <a:xfrm>
                <a:off x="3103864" y="250256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8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9" name="순서도: 연결자 48">
                <a:extLst>
                  <a:ext uri="{FF2B5EF4-FFF2-40B4-BE49-F238E27FC236}">
                    <a16:creationId xmlns:a16="http://schemas.microsoft.com/office/drawing/2014/main" id="{A181B6FA-29D0-41AC-A0D8-E554E4095D56}"/>
                  </a:ext>
                </a:extLst>
              </p:cNvPr>
              <p:cNvSpPr/>
              <p:nvPr/>
            </p:nvSpPr>
            <p:spPr>
              <a:xfrm>
                <a:off x="1980170" y="416955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7E2AC08-D268-43BB-A67C-C514FC034944}"/>
                  </a:ext>
                </a:extLst>
              </p:cNvPr>
              <p:cNvGrpSpPr/>
              <p:nvPr/>
            </p:nvGrpSpPr>
            <p:grpSpPr>
              <a:xfrm>
                <a:off x="4091609" y="41124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6" name="순서도: 연결자 55">
                  <a:extLst>
                    <a:ext uri="{FF2B5EF4-FFF2-40B4-BE49-F238E27FC236}">
                      <a16:creationId xmlns:a16="http://schemas.microsoft.com/office/drawing/2014/main" id="{56C7528B-858C-476A-B479-2E9D6C048160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F82CD61-8B08-44FB-B4CB-1F1A79382CA9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10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AABA599-64E9-46B3-B074-F9CE8E62C65D}"/>
                  </a:ext>
                </a:extLst>
              </p:cNvPr>
              <p:cNvGrpSpPr/>
              <p:nvPr/>
            </p:nvGrpSpPr>
            <p:grpSpPr>
              <a:xfrm>
                <a:off x="1645290" y="55146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2" name="순서도: 연결자 51">
                  <a:extLst>
                    <a:ext uri="{FF2B5EF4-FFF2-40B4-BE49-F238E27FC236}">
                      <a16:creationId xmlns:a16="http://schemas.microsoft.com/office/drawing/2014/main" id="{8A4C232B-8AFD-4FA2-A3B7-AE44971FC028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D09AFA-B772-482D-A66E-305F916EAC13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11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DBBAA5FC-C852-44E4-82EC-C684B46F870A}"/>
              </a:ext>
            </a:extLst>
          </p:cNvPr>
          <p:cNvSpPr/>
          <p:nvPr/>
        </p:nvSpPr>
        <p:spPr>
          <a:xfrm>
            <a:off x="5244823" y="894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669957B-9AB3-4A9C-A611-75EA471B1603}"/>
              </a:ext>
            </a:extLst>
          </p:cNvPr>
          <p:cNvSpPr/>
          <p:nvPr/>
        </p:nvSpPr>
        <p:spPr>
          <a:xfrm>
            <a:off x="5513686" y="89660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37169"/>
              </p:ext>
            </p:extLst>
          </p:nvPr>
        </p:nvGraphicFramePr>
        <p:xfrm>
          <a:off x="6321463" y="1207013"/>
          <a:ext cx="5540076" cy="471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클릭하면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 포스터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공연 상세 정보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show(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 정보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graphicFrame>
        <p:nvGraphicFramePr>
          <p:cNvPr id="26" name="표 55">
            <a:extLst>
              <a:ext uri="{FF2B5EF4-FFF2-40B4-BE49-F238E27FC236}">
                <a16:creationId xmlns:a16="http://schemas.microsoft.com/office/drawing/2014/main" id="{EE854D33-0AD4-49B8-98E8-20638A1F4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3796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8ADD563-4FF9-494F-A83E-25CB57C528C3}"/>
              </a:ext>
            </a:extLst>
          </p:cNvPr>
          <p:cNvGrpSpPr/>
          <p:nvPr/>
        </p:nvGrpSpPr>
        <p:grpSpPr>
          <a:xfrm>
            <a:off x="470539" y="1122777"/>
            <a:ext cx="5400000" cy="5544829"/>
            <a:chOff x="470539" y="1122777"/>
            <a:chExt cx="5400000" cy="55448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E307F3-C731-4181-9970-84E1A8AFA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81"/>
            <a:stretch/>
          </p:blipFill>
          <p:spPr>
            <a:xfrm>
              <a:off x="470539" y="4112497"/>
              <a:ext cx="5400000" cy="2555109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E7BE064-6EFD-4228-9295-EAE34CF94BD3}"/>
                </a:ext>
              </a:extLst>
            </p:cNvPr>
            <p:cNvGrpSpPr/>
            <p:nvPr/>
          </p:nvGrpSpPr>
          <p:grpSpPr>
            <a:xfrm>
              <a:off x="470539" y="1122777"/>
              <a:ext cx="5400000" cy="4622752"/>
              <a:chOff x="470539" y="1122777"/>
              <a:chExt cx="5400000" cy="462275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01EF22-A121-44DF-945F-26EA80ACB8D1}"/>
                  </a:ext>
                </a:extLst>
              </p:cNvPr>
              <p:cNvGrpSpPr/>
              <p:nvPr/>
            </p:nvGrpSpPr>
            <p:grpSpPr>
              <a:xfrm>
                <a:off x="470539" y="1207013"/>
                <a:ext cx="5400000" cy="2962545"/>
                <a:chOff x="470539" y="978413"/>
                <a:chExt cx="5400000" cy="2962545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5F3E56B5-0864-4235-946D-3A6BDA6DF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684" r="14114"/>
                <a:stretch/>
              </p:blipFill>
              <p:spPr>
                <a:xfrm>
                  <a:off x="470539" y="978413"/>
                  <a:ext cx="5400000" cy="499385"/>
                </a:xfrm>
                <a:prstGeom prst="rect">
                  <a:avLst/>
                </a:prstGeom>
              </p:spPr>
            </p:pic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5D2B95B-E1C0-4F28-8C6F-8111C0323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8207"/>
                <a:stretch/>
              </p:blipFill>
              <p:spPr>
                <a:xfrm>
                  <a:off x="470539" y="1456487"/>
                  <a:ext cx="5400000" cy="2484471"/>
                </a:xfrm>
                <a:prstGeom prst="rect">
                  <a:avLst/>
                </a:prstGeom>
              </p:spPr>
            </p:pic>
          </p:grpSp>
          <p:sp>
            <p:nvSpPr>
              <p:cNvPr id="32" name="순서도: 연결자 31">
                <a:extLst>
                  <a:ext uri="{FF2B5EF4-FFF2-40B4-BE49-F238E27FC236}">
                    <a16:creationId xmlns:a16="http://schemas.microsoft.com/office/drawing/2014/main" id="{89435E98-5466-4738-97D8-E1AB28C39765}"/>
                  </a:ext>
                </a:extLst>
              </p:cNvPr>
              <p:cNvSpPr/>
              <p:nvPr/>
            </p:nvSpPr>
            <p:spPr>
              <a:xfrm>
                <a:off x="1278676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4" name="순서도: 연결자 33">
                <a:extLst>
                  <a:ext uri="{FF2B5EF4-FFF2-40B4-BE49-F238E27FC236}">
                    <a16:creationId xmlns:a16="http://schemas.microsoft.com/office/drawing/2014/main" id="{B0D5478D-F963-4385-96A9-191EF588FC05}"/>
                  </a:ext>
                </a:extLst>
              </p:cNvPr>
              <p:cNvSpPr/>
              <p:nvPr/>
            </p:nvSpPr>
            <p:spPr>
              <a:xfrm>
                <a:off x="1736740" y="1324071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277A48DF-08CE-4F0B-82D0-2CF7812976E8}"/>
                  </a:ext>
                </a:extLst>
              </p:cNvPr>
              <p:cNvSpPr/>
              <p:nvPr/>
            </p:nvSpPr>
            <p:spPr>
              <a:xfrm>
                <a:off x="2113520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3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084F3DEC-CBC8-4EF6-B54E-74E07EE486AA}"/>
                  </a:ext>
                </a:extLst>
              </p:cNvPr>
              <p:cNvSpPr/>
              <p:nvPr/>
            </p:nvSpPr>
            <p:spPr>
              <a:xfrm>
                <a:off x="2491041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4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120DACE9-C36E-45BD-8093-E69BE35793BB}"/>
                  </a:ext>
                </a:extLst>
              </p:cNvPr>
              <p:cNvSpPr/>
              <p:nvPr/>
            </p:nvSpPr>
            <p:spPr>
              <a:xfrm>
                <a:off x="2807756" y="1326905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6979AF3F-DEA4-40B4-8DED-4407632D0D7F}"/>
                  </a:ext>
                </a:extLst>
              </p:cNvPr>
              <p:cNvSpPr/>
              <p:nvPr/>
            </p:nvSpPr>
            <p:spPr>
              <a:xfrm>
                <a:off x="5244823" y="1122777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6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12D0F61D-095E-4E72-963E-A98A77D855C4}"/>
                  </a:ext>
                </a:extLst>
              </p:cNvPr>
              <p:cNvSpPr/>
              <p:nvPr/>
            </p:nvSpPr>
            <p:spPr>
              <a:xfrm>
                <a:off x="5513686" y="1125204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7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25E9FE0F-880D-4B15-8612-6566B10B8A55}"/>
                  </a:ext>
                </a:extLst>
              </p:cNvPr>
              <p:cNvSpPr/>
              <p:nvPr/>
            </p:nvSpPr>
            <p:spPr>
              <a:xfrm>
                <a:off x="3103864" y="250256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8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771E8C85-E841-499B-AB0B-CD65C83ADF6C}"/>
                  </a:ext>
                </a:extLst>
              </p:cNvPr>
              <p:cNvSpPr/>
              <p:nvPr/>
            </p:nvSpPr>
            <p:spPr>
              <a:xfrm>
                <a:off x="1980170" y="416955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4855B7C-3612-4A56-957D-283189BF9E01}"/>
                  </a:ext>
                </a:extLst>
              </p:cNvPr>
              <p:cNvGrpSpPr/>
              <p:nvPr/>
            </p:nvGrpSpPr>
            <p:grpSpPr>
              <a:xfrm>
                <a:off x="4091609" y="41124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2" name="순서도: 연결자 51">
                  <a:extLst>
                    <a:ext uri="{FF2B5EF4-FFF2-40B4-BE49-F238E27FC236}">
                      <a16:creationId xmlns:a16="http://schemas.microsoft.com/office/drawing/2014/main" id="{2D2532A3-F317-4690-9D50-5E17091B27BD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83B913E-3D0F-426C-82BA-0106D75ACC1C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10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1A5B92B-DC75-426D-B16A-AC7E14CA9DC4}"/>
                  </a:ext>
                </a:extLst>
              </p:cNvPr>
              <p:cNvGrpSpPr/>
              <p:nvPr/>
            </p:nvGrpSpPr>
            <p:grpSpPr>
              <a:xfrm>
                <a:off x="1645290" y="55146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0" name="순서도: 연결자 49">
                  <a:extLst>
                    <a:ext uri="{FF2B5EF4-FFF2-40B4-BE49-F238E27FC236}">
                      <a16:creationId xmlns:a16="http://schemas.microsoft.com/office/drawing/2014/main" id="{913DF63F-85F7-40AA-BCA7-7942B6771D59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1BE0B2B-B6FE-420E-8879-E548CC3E6D47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11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51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0AC131-4089-483A-8CC7-2748DA98DB7C}"/>
              </a:ext>
            </a:extLst>
          </p:cNvPr>
          <p:cNvGrpSpPr/>
          <p:nvPr/>
        </p:nvGrpSpPr>
        <p:grpSpPr>
          <a:xfrm>
            <a:off x="368133" y="1298229"/>
            <a:ext cx="5400000" cy="5051446"/>
            <a:chOff x="6321461" y="1243104"/>
            <a:chExt cx="5400000" cy="50514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40C9BD-EF45-471A-B4B4-11FC8E44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37"/>
            <a:stretch/>
          </p:blipFill>
          <p:spPr>
            <a:xfrm>
              <a:off x="6321461" y="1243104"/>
              <a:ext cx="5400000" cy="24805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27D844-C8DC-4BFC-95D4-C2B08BDB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78" b="7246"/>
            <a:stretch/>
          </p:blipFill>
          <p:spPr>
            <a:xfrm>
              <a:off x="6321461" y="3710376"/>
              <a:ext cx="5400000" cy="2584174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3D28A00-D7C2-4A84-A4D3-C72E74AE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014387"/>
              </p:ext>
            </p:extLst>
          </p:nvPr>
        </p:nvGraphicFramePr>
        <p:xfrm>
          <a:off x="6423868" y="1283340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썸네일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해당 상품 상세 정보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이미지 클릭 시 연관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privacyPolicy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termsOfUse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D6488-7996-4DC2-B8CF-F35498F03DA4}"/>
              </a:ext>
            </a:extLst>
          </p:cNvPr>
          <p:cNvGrpSpPr/>
          <p:nvPr/>
        </p:nvGrpSpPr>
        <p:grpSpPr>
          <a:xfrm>
            <a:off x="1914516" y="1367439"/>
            <a:ext cx="438151" cy="230832"/>
            <a:chOff x="5655679" y="1911521"/>
            <a:chExt cx="438151" cy="230832"/>
          </a:xfrm>
        </p:grpSpPr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923ACE63-C85E-4F47-883D-EEC5083F23E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6C5FC-59C1-44A0-80A5-52DD66C934F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F4AF4C-09D4-447A-9451-A5602C83BF20}"/>
              </a:ext>
            </a:extLst>
          </p:cNvPr>
          <p:cNvGrpSpPr/>
          <p:nvPr/>
        </p:nvGrpSpPr>
        <p:grpSpPr>
          <a:xfrm>
            <a:off x="2998094" y="2835656"/>
            <a:ext cx="438151" cy="230832"/>
            <a:chOff x="5655679" y="1911521"/>
            <a:chExt cx="438151" cy="230832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2FA1D7E-A6D5-4A9B-9505-0481C4F66B6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43AC0-CEC6-4EC8-9F2A-4008B7CB813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99F804-232D-4B14-9AA4-4C1EAD02D2AB}"/>
              </a:ext>
            </a:extLst>
          </p:cNvPr>
          <p:cNvGrpSpPr/>
          <p:nvPr/>
        </p:nvGrpSpPr>
        <p:grpSpPr>
          <a:xfrm>
            <a:off x="3293107" y="3808889"/>
            <a:ext cx="438151" cy="230832"/>
            <a:chOff x="5655679" y="1911521"/>
            <a:chExt cx="438151" cy="230832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F98AC912-4532-4923-9356-185943D626F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CFA87-8FC0-4020-97EE-09E241964AA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51E4E0-1CA6-4656-A2C8-1AF48C687ACD}"/>
              </a:ext>
            </a:extLst>
          </p:cNvPr>
          <p:cNvGrpSpPr/>
          <p:nvPr/>
        </p:nvGrpSpPr>
        <p:grpSpPr>
          <a:xfrm>
            <a:off x="4537581" y="3795356"/>
            <a:ext cx="438151" cy="230832"/>
            <a:chOff x="5655679" y="1911521"/>
            <a:chExt cx="438151" cy="230832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9A593DD7-57D9-48A1-A566-4B6C3DE30F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B1927-0BA5-4EA6-B447-DD07BDE70D3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F25E1D-4981-45B3-A48A-810BC8CED932}"/>
              </a:ext>
            </a:extLst>
          </p:cNvPr>
          <p:cNvGrpSpPr/>
          <p:nvPr/>
        </p:nvGrpSpPr>
        <p:grpSpPr>
          <a:xfrm>
            <a:off x="5343904" y="3798601"/>
            <a:ext cx="438151" cy="230832"/>
            <a:chOff x="5655679" y="1911521"/>
            <a:chExt cx="438151" cy="230832"/>
          </a:xfrm>
        </p:grpSpPr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8F1D037-88F0-4B07-B4AB-34813FD721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EC06DE-0A3D-4E1C-87AB-79EC54EB0CB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B2D7C-18F0-4666-BC34-E263172C19E6}"/>
              </a:ext>
            </a:extLst>
          </p:cNvPr>
          <p:cNvSpPr txBox="1"/>
          <p:nvPr/>
        </p:nvSpPr>
        <p:spPr>
          <a:xfrm>
            <a:off x="3673424" y="3977842"/>
            <a:ext cx="61581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C676EB-B322-4F7E-B77E-B7B537A75C63}"/>
              </a:ext>
            </a:extLst>
          </p:cNvPr>
          <p:cNvGrpSpPr/>
          <p:nvPr/>
        </p:nvGrpSpPr>
        <p:grpSpPr>
          <a:xfrm>
            <a:off x="3843717" y="3809187"/>
            <a:ext cx="438151" cy="230832"/>
            <a:chOff x="5655679" y="1911521"/>
            <a:chExt cx="438151" cy="230832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3BA6A206-0C3C-45F5-BC3F-55BDA19564A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2D3302-1618-45F1-B973-98F2B896EE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37A57-CD6F-41CF-BCBB-03FB199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367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99298"/>
              </p:ext>
            </p:extLst>
          </p:nvPr>
        </p:nvGraphicFramePr>
        <p:xfrm>
          <a:off x="6389463" y="1436747"/>
          <a:ext cx="5540076" cy="4371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아이디나 잘못된 비밀번호 등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다시 로그인 화면 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이때 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문자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383077" y="35957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29011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02538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383077" y="33952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035863" y="24959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33990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가능 여부 팝업으로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5561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9745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찾기에 필요한 정보들을 각각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상세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레이아웃 정의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 레이아웃 정의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10511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존재할 경우 해당 아이디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43EF1-3238-43E3-AB7A-2810A9CA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17072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인스타회원가입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연동된 인스타그램 로그인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26824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상세 페이지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8145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8AFBACC-1FA4-4E29-AD96-E8C874292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402538" y="1344650"/>
            <a:ext cx="5400000" cy="499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19466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버튼 클릭 시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(main)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기본화면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631BBE4-ABAB-4DAC-BD55-23261CED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7"/>
          <a:stretch/>
        </p:blipFill>
        <p:spPr>
          <a:xfrm>
            <a:off x="402538" y="1844035"/>
            <a:ext cx="5400000" cy="24844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BDD0B01-0DBE-48C1-BEDE-DBD322C6E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98"/>
          <a:stretch/>
        </p:blipFill>
        <p:spPr>
          <a:xfrm>
            <a:off x="402538" y="4284456"/>
            <a:ext cx="5400000" cy="2478661"/>
          </a:xfrm>
          <a:prstGeom prst="rect">
            <a:avLst/>
          </a:prstGeom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195986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517458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14A4E2-137A-4734-8C4C-623D2472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55791"/>
              </p:ext>
            </p:extLst>
          </p:nvPr>
        </p:nvGraphicFramePr>
        <p:xfrm>
          <a:off x="6389463" y="1360546"/>
          <a:ext cx="5540076" cy="367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또는 제품명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상세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3778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2969188" y="20956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3310036" y="27507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4595911" y="31686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2538511" y="38979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1633636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3A94F4-C106-4992-8D91-405C9566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6968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EBFBDA0-DE89-45BC-9F98-9E80E6AC34EB}"/>
              </a:ext>
            </a:extLst>
          </p:cNvPr>
          <p:cNvSpPr/>
          <p:nvPr/>
        </p:nvSpPr>
        <p:spPr>
          <a:xfrm>
            <a:off x="3378763" y="26004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AEAF134-40AD-4C81-BF9E-9ED8DCEEB2B2}"/>
              </a:ext>
            </a:extLst>
          </p:cNvPr>
          <p:cNvSpPr/>
          <p:nvPr/>
        </p:nvSpPr>
        <p:spPr>
          <a:xfrm>
            <a:off x="37121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DCE6662-854D-4916-8905-4AA9AC5D8010}"/>
              </a:ext>
            </a:extLst>
          </p:cNvPr>
          <p:cNvSpPr/>
          <p:nvPr/>
        </p:nvSpPr>
        <p:spPr>
          <a:xfrm>
            <a:off x="45503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85975"/>
              </p:ext>
            </p:extLst>
          </p:nvPr>
        </p:nvGraphicFramePr>
        <p:xfrm>
          <a:off x="6389464" y="1360546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수량은 최솟값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바로 구매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E0154C5-875F-4BF9-BC1E-E4B1B3564E6F}"/>
              </a:ext>
            </a:extLst>
          </p:cNvPr>
          <p:cNvSpPr/>
          <p:nvPr/>
        </p:nvSpPr>
        <p:spPr>
          <a:xfrm>
            <a:off x="1214013" y="3973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219F0B-C294-4137-8F29-5C78F473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568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35402"/>
              </p:ext>
            </p:extLst>
          </p:nvPr>
        </p:nvGraphicFramePr>
        <p:xfrm>
          <a:off x="6389464" y="1360546"/>
          <a:ext cx="5540076" cy="47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장바구니에 담겨 있는 모든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체크된 제품 장바구니에서 제외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 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버튼으로 한 행에 해당하는 제품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 조정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6459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395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5593052-C712-4B4F-AE45-BC3A8524CF4B}"/>
              </a:ext>
            </a:extLst>
          </p:cNvPr>
          <p:cNvSpPr/>
          <p:nvPr/>
        </p:nvSpPr>
        <p:spPr>
          <a:xfrm>
            <a:off x="1633783" y="16477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EED2377-47D0-44EF-8CC7-9DABE2D46782}"/>
              </a:ext>
            </a:extLst>
          </p:cNvPr>
          <p:cNvSpPr/>
          <p:nvPr/>
        </p:nvSpPr>
        <p:spPr>
          <a:xfrm>
            <a:off x="818443" y="1647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88644A1-5ABD-44E6-83D8-C6D872060184}"/>
              </a:ext>
            </a:extLst>
          </p:cNvPr>
          <p:cNvSpPr/>
          <p:nvPr/>
        </p:nvSpPr>
        <p:spPr>
          <a:xfrm>
            <a:off x="818443" y="199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89F2C4C-D1C7-4340-BB7E-A0593D83E9BB}"/>
              </a:ext>
            </a:extLst>
          </p:cNvPr>
          <p:cNvSpPr/>
          <p:nvPr/>
        </p:nvSpPr>
        <p:spPr>
          <a:xfrm>
            <a:off x="5039923" y="19051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1A272D55-B52F-4620-A2FD-DF150ADC8830}"/>
              </a:ext>
            </a:extLst>
          </p:cNvPr>
          <p:cNvSpPr/>
          <p:nvPr/>
        </p:nvSpPr>
        <p:spPr>
          <a:xfrm>
            <a:off x="4177335" y="20336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1DD76C2-5982-41E5-953C-07EFB71C8D9C}"/>
              </a:ext>
            </a:extLst>
          </p:cNvPr>
          <p:cNvSpPr/>
          <p:nvPr/>
        </p:nvSpPr>
        <p:spPr>
          <a:xfrm>
            <a:off x="4906573" y="350770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5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30262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63298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49520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3066E-AA4F-4B5C-BD64-E7A12F95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59953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67550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3297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18750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91F30B0-F2F0-4365-ADE0-0914E9BA8C02}"/>
              </a:ext>
            </a:extLst>
          </p:cNvPr>
          <p:cNvSpPr/>
          <p:nvPr/>
        </p:nvSpPr>
        <p:spPr>
          <a:xfrm>
            <a:off x="1214013" y="19173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A3FB37B-87B7-4525-AA25-0BAD33B61DA2}"/>
              </a:ext>
            </a:extLst>
          </p:cNvPr>
          <p:cNvSpPr/>
          <p:nvPr/>
        </p:nvSpPr>
        <p:spPr>
          <a:xfrm>
            <a:off x="4541033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DF8244-92CF-41FF-BED3-951D7DB5D27D}"/>
              </a:ext>
            </a:extLst>
          </p:cNvPr>
          <p:cNvSpPr/>
          <p:nvPr/>
        </p:nvSpPr>
        <p:spPr>
          <a:xfrm>
            <a:off x="1413959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C3A63C7-B455-47A4-B72F-E3DF68F29A82}"/>
              </a:ext>
            </a:extLst>
          </p:cNvPr>
          <p:cNvSpPr/>
          <p:nvPr/>
        </p:nvSpPr>
        <p:spPr>
          <a:xfrm>
            <a:off x="1636299" y="23624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9A12F2D0-2D8E-433E-995B-3A6563BD73C4}"/>
              </a:ext>
            </a:extLst>
          </p:cNvPr>
          <p:cNvSpPr/>
          <p:nvPr/>
        </p:nvSpPr>
        <p:spPr>
          <a:xfrm>
            <a:off x="2672003" y="32292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A43E6AC-13A4-459E-A0BA-83A5DE46FE7E}"/>
              </a:ext>
            </a:extLst>
          </p:cNvPr>
          <p:cNvSpPr/>
          <p:nvPr/>
        </p:nvSpPr>
        <p:spPr>
          <a:xfrm>
            <a:off x="2387113" y="399156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0C3A6DD-2815-44E8-85E3-A6BBCECCD489}"/>
              </a:ext>
            </a:extLst>
          </p:cNvPr>
          <p:cNvSpPr/>
          <p:nvPr/>
        </p:nvSpPr>
        <p:spPr>
          <a:xfrm>
            <a:off x="4177335" y="44578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0966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13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F4FEC-E342-4208-8B9A-C1934D20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46259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제품에 대한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3180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5A7D39-A0BE-471F-80E6-043BF986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821989-E351-45A1-9E11-96AC4F5319C9}"/>
              </a:ext>
            </a:extLst>
          </p:cNvPr>
          <p:cNvGrpSpPr/>
          <p:nvPr/>
        </p:nvGrpSpPr>
        <p:grpSpPr>
          <a:xfrm>
            <a:off x="3178068" y="2879296"/>
            <a:ext cx="1819275" cy="1264079"/>
            <a:chOff x="3178068" y="2879296"/>
            <a:chExt cx="1819275" cy="126407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E609523-C9F0-4FEA-89AA-41E9F1DFB047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E364B261-1D15-4DCE-AC6D-BD4478B0BFE7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EDCACE81-CD1F-4522-993D-39208C7D27AE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8629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50444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43B5A-969E-4D7C-927A-35F8D367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442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18284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07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719037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137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9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74273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24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941851-7F40-44CA-BB1C-02E5C612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60708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937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289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5384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1249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325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5966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6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0628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28732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5698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01422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79090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739DCA6-2035-4E48-8406-D3887EBB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838197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36417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2768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6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602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쪽지를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 후 목록으로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0026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54699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7475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69109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530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4836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0531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7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9902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0640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3046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676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2488C8-DF71-418A-A45F-A7D199D4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44903"/>
              </p:ext>
            </p:extLst>
          </p:nvPr>
        </p:nvGraphicFramePr>
        <p:xfrm>
          <a:off x="6389463" y="1360547"/>
          <a:ext cx="5540076" cy="47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탭이 기본으로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4130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6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3B725F-75FE-436B-B5F6-EB49A7A9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79202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이미지를 추가할 수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0078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5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A3C34C-1F71-49FC-A82B-443B9F1B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002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6366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5700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2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EDA88A-EC8D-4404-8B03-2AE85657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73160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432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5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9D065E-A87F-466A-8A3C-DF2527A1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2095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35326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5306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954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90270"/>
              </p:ext>
            </p:extLst>
          </p:nvPr>
        </p:nvGraphicFramePr>
        <p:xfrm>
          <a:off x="6389464" y="1360546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오래된 순 보기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드롭박스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기본값은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주문번호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BFF2FD-96C1-444D-9876-E0B8896C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2333829" y="22321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4977502" y="185652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6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7592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57433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취소 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주문 내역 상세에서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B3E3CD-2A3B-4D78-9EB7-D7457023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792EBBF-6F73-4758-AC6D-EB2BE92423AF}"/>
              </a:ext>
            </a:extLst>
          </p:cNvPr>
          <p:cNvSpPr/>
          <p:nvPr/>
        </p:nvSpPr>
        <p:spPr>
          <a:xfrm>
            <a:off x="4797112" y="198955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0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1628573-BDD3-4403-96BE-C204229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64683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작업실의 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페이지로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5828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9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20050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9008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1068805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 flipV="1">
            <a:off x="1843505" y="386658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4711700" y="384141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3937000" y="4257826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0471147" y="2358196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9613898" y="1988864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B712C5-71B7-442E-A1C8-4EE94B3E26DA}"/>
              </a:ext>
            </a:extLst>
          </p:cNvPr>
          <p:cNvCxnSpPr>
            <a:cxnSpLocks/>
          </p:cNvCxnSpPr>
          <p:nvPr/>
        </p:nvCxnSpPr>
        <p:spPr>
          <a:xfrm flipV="1">
            <a:off x="9886947" y="3839190"/>
            <a:ext cx="0" cy="418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9105900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00F93E-6F9E-4D96-8653-968DA999D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512711" y="2760007"/>
            <a:ext cx="11166577" cy="1032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70"/>
              </p:ext>
            </p:extLst>
          </p:nvPr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A6073F2-5D5D-430F-AE49-A7D5CF72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1B6AEE-2F11-46DB-821D-75E62B4E2790}"/>
              </a:ext>
            </a:extLst>
          </p:cNvPr>
          <p:cNvCxnSpPr>
            <a:cxnSpLocks/>
          </p:cNvCxnSpPr>
          <p:nvPr/>
        </p:nvCxnSpPr>
        <p:spPr>
          <a:xfrm>
            <a:off x="1177455" y="1232922"/>
            <a:ext cx="3822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83857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66003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629328-FA81-4DBE-AD11-2B5DE52DFEB6}"/>
              </a:ext>
            </a:extLst>
          </p:cNvPr>
          <p:cNvSpPr txBox="1"/>
          <p:nvPr/>
        </p:nvSpPr>
        <p:spPr>
          <a:xfrm>
            <a:off x="132373" y="1061547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9" b="25971"/>
          <a:stretch/>
        </p:blipFill>
        <p:spPr>
          <a:xfrm>
            <a:off x="1956000" y="2401455"/>
            <a:ext cx="8280000" cy="238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160143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964D5-DB6E-4497-BD07-84B8BF206D99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관리자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89701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24893"/>
              </p:ext>
            </p:extLst>
          </p:nvPr>
        </p:nvGraphicFramePr>
        <p:xfrm>
          <a:off x="6389463" y="1360547"/>
          <a:ext cx="5540076" cy="228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아이디나 잘못된 비밀번호 등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다시 로그인 화면 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이때 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50268"/>
              </p:ext>
            </p:extLst>
          </p:nvPr>
        </p:nvGraphicFramePr>
        <p:xfrm>
          <a:off x="6307787" y="1207014"/>
          <a:ext cx="5540076" cy="4391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4B7F2B0-346B-4B24-9A07-15F9048D2AC4}"/>
              </a:ext>
            </a:extLst>
          </p:cNvPr>
          <p:cNvGrpSpPr/>
          <p:nvPr/>
        </p:nvGrpSpPr>
        <p:grpSpPr>
          <a:xfrm>
            <a:off x="2286002" y="1110743"/>
            <a:ext cx="2929812" cy="5555388"/>
            <a:chOff x="2062066" y="954509"/>
            <a:chExt cx="2988651" cy="57116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850908-9830-487C-97D0-F8C2EED59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15"/>
            <a:stretch/>
          </p:blipFill>
          <p:spPr>
            <a:xfrm>
              <a:off x="2062066" y="954509"/>
              <a:ext cx="2969761" cy="57116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0A34BE-10DB-4EA2-B17B-4D275B32F65A}"/>
                </a:ext>
              </a:extLst>
            </p:cNvPr>
            <p:cNvSpPr txBox="1"/>
            <p:nvPr/>
          </p:nvSpPr>
          <p:spPr>
            <a:xfrm>
              <a:off x="4310685" y="6435296"/>
              <a:ext cx="7400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로그아웃</a:t>
              </a: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71CBEDDD-36D4-4430-AA86-0AC32041525E}"/>
                </a:ext>
              </a:extLst>
            </p:cNvPr>
            <p:cNvSpPr/>
            <p:nvPr/>
          </p:nvSpPr>
          <p:spPr>
            <a:xfrm>
              <a:off x="2200713" y="228617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76A641DC-ED1F-45A5-8CC4-90B18E11DC4E}"/>
                </a:ext>
              </a:extLst>
            </p:cNvPr>
            <p:cNvSpPr/>
            <p:nvPr/>
          </p:nvSpPr>
          <p:spPr>
            <a:xfrm>
              <a:off x="2200713" y="4099134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518CBCC4-3C37-4F3F-9D5E-20874F8EA8EC}"/>
                </a:ext>
              </a:extLst>
            </p:cNvPr>
            <p:cNvSpPr/>
            <p:nvPr/>
          </p:nvSpPr>
          <p:spPr>
            <a:xfrm>
              <a:off x="2200713" y="372459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14C1AEFA-C115-408E-8D61-B3D1DB80B1FB}"/>
                </a:ext>
              </a:extLst>
            </p:cNvPr>
            <p:cNvSpPr/>
            <p:nvPr/>
          </p:nvSpPr>
          <p:spPr>
            <a:xfrm>
              <a:off x="2200713" y="3350060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D503FDE6-DF9C-45A2-BDEB-87768C8613AA}"/>
                </a:ext>
              </a:extLst>
            </p:cNvPr>
            <p:cNvSpPr/>
            <p:nvPr/>
          </p:nvSpPr>
          <p:spPr>
            <a:xfrm>
              <a:off x="3497247" y="105348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BECA6C81-0273-435E-901D-6DC07410A391}"/>
                </a:ext>
              </a:extLst>
            </p:cNvPr>
            <p:cNvSpPr/>
            <p:nvPr/>
          </p:nvSpPr>
          <p:spPr>
            <a:xfrm>
              <a:off x="3227081" y="2631410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9902BB38-0C1F-4DE6-822E-493F681839D0}"/>
                </a:ext>
              </a:extLst>
            </p:cNvPr>
            <p:cNvSpPr/>
            <p:nvPr/>
          </p:nvSpPr>
          <p:spPr>
            <a:xfrm>
              <a:off x="3596645" y="2957982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09B418E3-99F7-41A2-BD91-422459E77D3C}"/>
                </a:ext>
              </a:extLst>
            </p:cNvPr>
            <p:cNvSpPr/>
            <p:nvPr/>
          </p:nvSpPr>
          <p:spPr>
            <a:xfrm>
              <a:off x="3326479" y="4488201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1E5F814C-2BD6-4C85-9591-CCC96C47524A}"/>
                </a:ext>
              </a:extLst>
            </p:cNvPr>
            <p:cNvSpPr/>
            <p:nvPr/>
          </p:nvSpPr>
          <p:spPr>
            <a:xfrm>
              <a:off x="3177382" y="4796112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9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D6590CE-6E51-4252-9B42-900F2FE5E56B}"/>
                </a:ext>
              </a:extLst>
            </p:cNvPr>
            <p:cNvGrpSpPr/>
            <p:nvPr/>
          </p:nvGrpSpPr>
          <p:grpSpPr>
            <a:xfrm>
              <a:off x="2081034" y="5945786"/>
              <a:ext cx="438151" cy="230832"/>
              <a:chOff x="5655679" y="1911521"/>
              <a:chExt cx="438151" cy="230832"/>
            </a:xfrm>
          </p:grpSpPr>
          <p:sp>
            <p:nvSpPr>
              <p:cNvPr id="30" name="순서도: 연결자 29">
                <a:extLst>
                  <a:ext uri="{FF2B5EF4-FFF2-40B4-BE49-F238E27FC236}">
                    <a16:creationId xmlns:a16="http://schemas.microsoft.com/office/drawing/2014/main" id="{E403B81C-E57A-480F-9A9D-CBE1529A0551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3E2A79-7B3F-4E8D-9167-6166B0664F07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12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81FE19-23C8-4A68-BDB3-2282F52978B3}"/>
                </a:ext>
              </a:extLst>
            </p:cNvPr>
            <p:cNvGrpSpPr/>
            <p:nvPr/>
          </p:nvGrpSpPr>
          <p:grpSpPr>
            <a:xfrm>
              <a:off x="2081035" y="5533621"/>
              <a:ext cx="438151" cy="230832"/>
              <a:chOff x="5655679" y="1911521"/>
              <a:chExt cx="438151" cy="230832"/>
            </a:xfrm>
          </p:grpSpPr>
          <p:sp>
            <p:nvSpPr>
              <p:cNvPr id="33" name="순서도: 연결자 32">
                <a:extLst>
                  <a:ext uri="{FF2B5EF4-FFF2-40B4-BE49-F238E27FC236}">
                    <a16:creationId xmlns:a16="http://schemas.microsoft.com/office/drawing/2014/main" id="{AF3BB488-DF3A-4A64-B50C-4D83D203A215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703D64-00DB-4D52-9867-90739637F9B3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11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65A535D-AA8A-4A4D-8B78-FC40409FD395}"/>
                </a:ext>
              </a:extLst>
            </p:cNvPr>
            <p:cNvGrpSpPr/>
            <p:nvPr/>
          </p:nvGrpSpPr>
          <p:grpSpPr>
            <a:xfrm>
              <a:off x="2081035" y="5084959"/>
              <a:ext cx="438151" cy="230832"/>
              <a:chOff x="5655679" y="1911521"/>
              <a:chExt cx="438151" cy="230832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620E2CC2-29B1-428D-9CF2-5995A2E20DFF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4D5F86-531B-47AE-8118-958CF06C85EE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8F026C7-4390-4F23-970B-0EE1D092D59C}"/>
                </a:ext>
              </a:extLst>
            </p:cNvPr>
            <p:cNvGrpSpPr/>
            <p:nvPr/>
          </p:nvGrpSpPr>
          <p:grpSpPr>
            <a:xfrm>
              <a:off x="4461625" y="6226247"/>
              <a:ext cx="438151" cy="230832"/>
              <a:chOff x="5655679" y="1911521"/>
              <a:chExt cx="438151" cy="230832"/>
            </a:xfrm>
          </p:grpSpPr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15328B6C-0BE8-44DA-A4A7-D935B6690719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0D5BBF-36D4-45D2-B468-0BF0AAF912E4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98646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관리잘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4B7F2B0-346B-4B24-9A07-15F9048D2AC4}"/>
              </a:ext>
            </a:extLst>
          </p:cNvPr>
          <p:cNvGrpSpPr/>
          <p:nvPr/>
        </p:nvGrpSpPr>
        <p:grpSpPr>
          <a:xfrm>
            <a:off x="2286002" y="1110743"/>
            <a:ext cx="2929812" cy="5555388"/>
            <a:chOff x="2062066" y="954509"/>
            <a:chExt cx="2988651" cy="57116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850908-9830-487C-97D0-F8C2EED59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15"/>
            <a:stretch/>
          </p:blipFill>
          <p:spPr>
            <a:xfrm>
              <a:off x="2062066" y="954509"/>
              <a:ext cx="2969761" cy="57116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0A34BE-10DB-4EA2-B17B-4D275B32F65A}"/>
                </a:ext>
              </a:extLst>
            </p:cNvPr>
            <p:cNvSpPr txBox="1"/>
            <p:nvPr/>
          </p:nvSpPr>
          <p:spPr>
            <a:xfrm>
              <a:off x="4310685" y="6435296"/>
              <a:ext cx="7400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로그아웃</a:t>
              </a:r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71CBEDDD-36D4-4430-AA86-0AC32041525E}"/>
                </a:ext>
              </a:extLst>
            </p:cNvPr>
            <p:cNvSpPr/>
            <p:nvPr/>
          </p:nvSpPr>
          <p:spPr>
            <a:xfrm>
              <a:off x="2200713" y="228617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76A641DC-ED1F-45A5-8CC4-90B18E11DC4E}"/>
                </a:ext>
              </a:extLst>
            </p:cNvPr>
            <p:cNvSpPr/>
            <p:nvPr/>
          </p:nvSpPr>
          <p:spPr>
            <a:xfrm>
              <a:off x="2200713" y="4099134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518CBCC4-3C37-4F3F-9D5E-20874F8EA8EC}"/>
                </a:ext>
              </a:extLst>
            </p:cNvPr>
            <p:cNvSpPr/>
            <p:nvPr/>
          </p:nvSpPr>
          <p:spPr>
            <a:xfrm>
              <a:off x="2200713" y="372459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14C1AEFA-C115-408E-8D61-B3D1DB80B1FB}"/>
                </a:ext>
              </a:extLst>
            </p:cNvPr>
            <p:cNvSpPr/>
            <p:nvPr/>
          </p:nvSpPr>
          <p:spPr>
            <a:xfrm>
              <a:off x="2200713" y="3350060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D503FDE6-DF9C-45A2-BDEB-87768C8613AA}"/>
                </a:ext>
              </a:extLst>
            </p:cNvPr>
            <p:cNvSpPr/>
            <p:nvPr/>
          </p:nvSpPr>
          <p:spPr>
            <a:xfrm>
              <a:off x="3497247" y="1053487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BECA6C81-0273-435E-901D-6DC07410A391}"/>
                </a:ext>
              </a:extLst>
            </p:cNvPr>
            <p:cNvSpPr/>
            <p:nvPr/>
          </p:nvSpPr>
          <p:spPr>
            <a:xfrm>
              <a:off x="3227081" y="2631410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9902BB38-0C1F-4DE6-822E-493F681839D0}"/>
                </a:ext>
              </a:extLst>
            </p:cNvPr>
            <p:cNvSpPr/>
            <p:nvPr/>
          </p:nvSpPr>
          <p:spPr>
            <a:xfrm>
              <a:off x="3596645" y="2957982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09B418E3-99F7-41A2-BD91-422459E77D3C}"/>
                </a:ext>
              </a:extLst>
            </p:cNvPr>
            <p:cNvSpPr/>
            <p:nvPr/>
          </p:nvSpPr>
          <p:spPr>
            <a:xfrm>
              <a:off x="3326479" y="4488201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1E5F814C-2BD6-4C85-9591-CCC96C47524A}"/>
                </a:ext>
              </a:extLst>
            </p:cNvPr>
            <p:cNvSpPr/>
            <p:nvPr/>
          </p:nvSpPr>
          <p:spPr>
            <a:xfrm>
              <a:off x="3177382" y="4796112"/>
              <a:ext cx="99398" cy="97152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9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D6590CE-6E51-4252-9B42-900F2FE5E56B}"/>
                </a:ext>
              </a:extLst>
            </p:cNvPr>
            <p:cNvGrpSpPr/>
            <p:nvPr/>
          </p:nvGrpSpPr>
          <p:grpSpPr>
            <a:xfrm>
              <a:off x="2081034" y="5945786"/>
              <a:ext cx="438151" cy="230832"/>
              <a:chOff x="5655679" y="1911521"/>
              <a:chExt cx="438151" cy="230832"/>
            </a:xfrm>
          </p:grpSpPr>
          <p:sp>
            <p:nvSpPr>
              <p:cNvPr id="30" name="순서도: 연결자 29">
                <a:extLst>
                  <a:ext uri="{FF2B5EF4-FFF2-40B4-BE49-F238E27FC236}">
                    <a16:creationId xmlns:a16="http://schemas.microsoft.com/office/drawing/2014/main" id="{E403B81C-E57A-480F-9A9D-CBE1529A0551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3E2A79-7B3F-4E8D-9167-6166B0664F07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12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B81FE19-23C8-4A68-BDB3-2282F52978B3}"/>
                </a:ext>
              </a:extLst>
            </p:cNvPr>
            <p:cNvGrpSpPr/>
            <p:nvPr/>
          </p:nvGrpSpPr>
          <p:grpSpPr>
            <a:xfrm>
              <a:off x="2081035" y="5533621"/>
              <a:ext cx="438151" cy="230832"/>
              <a:chOff x="5655679" y="1911521"/>
              <a:chExt cx="438151" cy="230832"/>
            </a:xfrm>
          </p:grpSpPr>
          <p:sp>
            <p:nvSpPr>
              <p:cNvPr id="33" name="순서도: 연결자 32">
                <a:extLst>
                  <a:ext uri="{FF2B5EF4-FFF2-40B4-BE49-F238E27FC236}">
                    <a16:creationId xmlns:a16="http://schemas.microsoft.com/office/drawing/2014/main" id="{AF3BB488-DF3A-4A64-B50C-4D83D203A215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703D64-00DB-4D52-9867-90739637F9B3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11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65A535D-AA8A-4A4D-8B78-FC40409FD395}"/>
                </a:ext>
              </a:extLst>
            </p:cNvPr>
            <p:cNvGrpSpPr/>
            <p:nvPr/>
          </p:nvGrpSpPr>
          <p:grpSpPr>
            <a:xfrm>
              <a:off x="2081035" y="5084959"/>
              <a:ext cx="438151" cy="230832"/>
              <a:chOff x="5655679" y="1911521"/>
              <a:chExt cx="438151" cy="230832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620E2CC2-29B1-428D-9CF2-5995A2E20DFF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4D5F86-531B-47AE-8118-958CF06C85EE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8F026C7-4390-4F23-970B-0EE1D092D59C}"/>
                </a:ext>
              </a:extLst>
            </p:cNvPr>
            <p:cNvGrpSpPr/>
            <p:nvPr/>
          </p:nvGrpSpPr>
          <p:grpSpPr>
            <a:xfrm>
              <a:off x="4461625" y="6226247"/>
              <a:ext cx="438151" cy="230832"/>
              <a:chOff x="5655679" y="1911521"/>
              <a:chExt cx="438151" cy="230832"/>
            </a:xfrm>
          </p:grpSpPr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15328B6C-0BE8-44DA-A4A7-D935B6690719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0D5BBF-36D4-45D2-B468-0BF0AAF912E4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1328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주문내역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주문내역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C8B8F9B-0866-47CD-9105-C67B5A78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01047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882791"/>
              </p:ext>
            </p:extLst>
          </p:nvPr>
        </p:nvGraphicFramePr>
        <p:xfrm>
          <a:off x="6389463" y="1360547"/>
          <a:ext cx="5540076" cy="339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81606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2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24402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8507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2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02105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8664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0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C9D100-704E-4C9C-94DE-6F92374A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011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35749"/>
              </p:ext>
            </p:extLst>
          </p:nvPr>
        </p:nvGraphicFramePr>
        <p:xfrm>
          <a:off x="6389463" y="1360547"/>
          <a:ext cx="5540076" cy="474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또는 제품명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상세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adminOfficialMarketForm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46665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FB31A643-A5E8-4623-B7D2-DC34B69CB108}"/>
              </a:ext>
            </a:extLst>
          </p:cNvPr>
          <p:cNvSpPr/>
          <p:nvPr/>
        </p:nvSpPr>
        <p:spPr>
          <a:xfrm>
            <a:off x="2969188" y="20956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79CE623-A26E-492B-AF51-FFB9352C479D}"/>
              </a:ext>
            </a:extLst>
          </p:cNvPr>
          <p:cNvSpPr/>
          <p:nvPr/>
        </p:nvSpPr>
        <p:spPr>
          <a:xfrm>
            <a:off x="3310036" y="27507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7C56D7B-9903-4528-80B7-5E3EFCD3D905}"/>
              </a:ext>
            </a:extLst>
          </p:cNvPr>
          <p:cNvSpPr/>
          <p:nvPr/>
        </p:nvSpPr>
        <p:spPr>
          <a:xfrm>
            <a:off x="4595911" y="31686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6E5653C-9383-4EC4-81CA-2B76F8F6D689}"/>
              </a:ext>
            </a:extLst>
          </p:cNvPr>
          <p:cNvSpPr/>
          <p:nvPr/>
        </p:nvSpPr>
        <p:spPr>
          <a:xfrm>
            <a:off x="2538511" y="38979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64FED7F0-B625-4C23-A59F-DEAF9D2A037F}"/>
              </a:ext>
            </a:extLst>
          </p:cNvPr>
          <p:cNvSpPr/>
          <p:nvPr/>
        </p:nvSpPr>
        <p:spPr>
          <a:xfrm>
            <a:off x="1633636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9EECCBEE-B7AB-40A5-9BCE-FE3F6406745E}"/>
              </a:ext>
            </a:extLst>
          </p:cNvPr>
          <p:cNvSpPr/>
          <p:nvPr/>
        </p:nvSpPr>
        <p:spPr>
          <a:xfrm>
            <a:off x="4797091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6" name="표 55">
            <a:extLst>
              <a:ext uri="{FF2B5EF4-FFF2-40B4-BE49-F238E27FC236}">
                <a16:creationId xmlns:a16="http://schemas.microsoft.com/office/drawing/2014/main" id="{4E63652E-AA5F-44E0-84D2-E2A51E4B2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561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4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</a:t>
                      </a:r>
                      <a:endParaRPr lang="ko-KR" altLang="en-US" sz="94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37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E2D7090-97CA-42E7-A600-A6B82C41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74837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제품에 대한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사진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썸네일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추가 사진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설명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버튼 클릭 시 제품 등록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adminOfficialMarketDetail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501"/>
              </p:ext>
            </p:extLst>
          </p:nvPr>
        </p:nvGraphicFramePr>
        <p:xfrm>
          <a:off x="1280688" y="795865"/>
          <a:ext cx="8879316" cy="228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79886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adminOfficialMarketForm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공식마켓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EFD0550-9A4F-43F9-8FE1-0A6714847761}"/>
              </a:ext>
            </a:extLst>
          </p:cNvPr>
          <p:cNvSpPr/>
          <p:nvPr/>
        </p:nvSpPr>
        <p:spPr>
          <a:xfrm>
            <a:off x="3809697" y="3206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40CCCCE-AB01-44E2-A475-4C09B8129B29}"/>
              </a:ext>
            </a:extLst>
          </p:cNvPr>
          <p:cNvSpPr/>
          <p:nvPr/>
        </p:nvSpPr>
        <p:spPr>
          <a:xfrm>
            <a:off x="4955006" y="40352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D32BD80-EEA2-4EEE-BCE0-A4C6AF09B97D}"/>
              </a:ext>
            </a:extLst>
          </p:cNvPr>
          <p:cNvSpPr/>
          <p:nvPr/>
        </p:nvSpPr>
        <p:spPr>
          <a:xfrm>
            <a:off x="3035863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B188C8D7-90EA-4E65-9D28-AD8A35B39D15}"/>
              </a:ext>
            </a:extLst>
          </p:cNvPr>
          <p:cNvSpPr/>
          <p:nvPr/>
        </p:nvSpPr>
        <p:spPr>
          <a:xfrm>
            <a:off x="3809697" y="297305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4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2B3A2E-40CA-46A9-AB7A-28C7C2FD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28789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30482"/>
              </p:ext>
            </p:extLst>
          </p:nvPr>
        </p:nvGraphicFramePr>
        <p:xfrm>
          <a:off x="6389463" y="1360547"/>
          <a:ext cx="5540076" cy="522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수량은 최솟값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바로 구매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46665"/>
                  </a:ext>
                </a:extLst>
              </a:tr>
              <a:tr h="69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913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35891"/>
              </p:ext>
            </p:extLst>
          </p:nvPr>
        </p:nvGraphicFramePr>
        <p:xfrm>
          <a:off x="1347363" y="795865"/>
          <a:ext cx="881265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877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adminOfficialMarketDetail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공식마켓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A1479A8-B3BD-4128-877B-256D455C1486}"/>
              </a:ext>
            </a:extLst>
          </p:cNvPr>
          <p:cNvSpPr/>
          <p:nvPr/>
        </p:nvSpPr>
        <p:spPr>
          <a:xfrm>
            <a:off x="1214013" y="3969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1992102-C1BA-494C-982A-B92F087C0A62}"/>
              </a:ext>
            </a:extLst>
          </p:cNvPr>
          <p:cNvSpPr/>
          <p:nvPr/>
        </p:nvSpPr>
        <p:spPr>
          <a:xfrm>
            <a:off x="4525516" y="31930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E9CBD84-5B28-410F-B474-C3179530BC2F}"/>
              </a:ext>
            </a:extLst>
          </p:cNvPr>
          <p:cNvSpPr/>
          <p:nvPr/>
        </p:nvSpPr>
        <p:spPr>
          <a:xfrm>
            <a:off x="3708097" y="317625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C053EF0-8040-4994-983D-1E01A240ADC6}"/>
              </a:ext>
            </a:extLst>
          </p:cNvPr>
          <p:cNvSpPr/>
          <p:nvPr/>
        </p:nvSpPr>
        <p:spPr>
          <a:xfrm>
            <a:off x="3035863" y="13287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866FA73-AFD0-42BE-B484-DCA41816B994}"/>
              </a:ext>
            </a:extLst>
          </p:cNvPr>
          <p:cNvSpPr/>
          <p:nvPr/>
        </p:nvSpPr>
        <p:spPr>
          <a:xfrm>
            <a:off x="3334024" y="26359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3F3B920E-29E5-49A8-A166-C7A558290495}"/>
              </a:ext>
            </a:extLst>
          </p:cNvPr>
          <p:cNvSpPr/>
          <p:nvPr/>
        </p:nvSpPr>
        <p:spPr>
          <a:xfrm>
            <a:off x="4675015" y="39699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486C9341-161B-43A2-8A91-6065F603044D}"/>
              </a:ext>
            </a:extLst>
          </p:cNvPr>
          <p:cNvSpPr/>
          <p:nvPr/>
        </p:nvSpPr>
        <p:spPr>
          <a:xfrm>
            <a:off x="4876497" y="39699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4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8D7FA-405A-4442-9722-5B8A6B15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85058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 내역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0CC6753-9555-44BA-B34C-C1F225EC9B7A}"/>
              </a:ext>
            </a:extLst>
          </p:cNvPr>
          <p:cNvSpPr/>
          <p:nvPr/>
        </p:nvSpPr>
        <p:spPr>
          <a:xfrm>
            <a:off x="5001823" y="184080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C55251E-1060-4988-8313-0BE2F9D94616}"/>
              </a:ext>
            </a:extLst>
          </p:cNvPr>
          <p:cNvSpPr/>
          <p:nvPr/>
        </p:nvSpPr>
        <p:spPr>
          <a:xfrm>
            <a:off x="2334116" y="222021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934D135-4F41-4C1E-AD7D-1E2175D86103}"/>
              </a:ext>
            </a:extLst>
          </p:cNvPr>
          <p:cNvSpPr/>
          <p:nvPr/>
        </p:nvSpPr>
        <p:spPr>
          <a:xfrm>
            <a:off x="5001823" y="21916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2DCA142-39B7-4BDB-A29F-A85977BB1D22}"/>
              </a:ext>
            </a:extLst>
          </p:cNvPr>
          <p:cNvSpPr/>
          <p:nvPr/>
        </p:nvSpPr>
        <p:spPr>
          <a:xfrm>
            <a:off x="2540563" y="375956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7B0B1B-9AA5-4DD4-AE12-0D334451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76505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오래된 순 보기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드롭박스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기본값은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주문번호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취소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adminMarketHistory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주문 내역 목록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행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851338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F030935-7028-4295-992B-1817949E4EF4}"/>
              </a:ext>
            </a:extLst>
          </p:cNvPr>
          <p:cNvSpPr/>
          <p:nvPr/>
        </p:nvSpPr>
        <p:spPr>
          <a:xfrm>
            <a:off x="1397563" y="40338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0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08FE9A-A545-46BA-BA82-B15465CA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8"/>
          <a:stretch/>
        </p:blipFill>
        <p:spPr>
          <a:xfrm>
            <a:off x="1956000" y="1528693"/>
            <a:ext cx="8280000" cy="380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E19479-0D26-4F57-91A5-22D92E08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6158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 내역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DCA56C5-B2E1-429E-B40B-F687F218C7E1}"/>
              </a:ext>
            </a:extLst>
          </p:cNvPr>
          <p:cNvSpPr/>
          <p:nvPr/>
        </p:nvSpPr>
        <p:spPr>
          <a:xfrm>
            <a:off x="4674163" y="192891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6A7CDD8-7264-4823-A894-589E34CA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77169"/>
              </p:ext>
            </p:extLst>
          </p:nvPr>
        </p:nvGraphicFramePr>
        <p:xfrm>
          <a:off x="6389463" y="1360547"/>
          <a:ext cx="5540076" cy="192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주문 진행 상태에 따라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주문접수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구매확정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표기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진행 상태 적용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907280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2B301A1-1873-4CBD-9F8C-7773261EF8A6}"/>
              </a:ext>
            </a:extLst>
          </p:cNvPr>
          <p:cNvSpPr/>
          <p:nvPr/>
        </p:nvSpPr>
        <p:spPr>
          <a:xfrm>
            <a:off x="3035863" y="37272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6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56686"/>
              </p:ext>
            </p:extLst>
          </p:nvPr>
        </p:nvGraphicFramePr>
        <p:xfrm>
          <a:off x="6389463" y="1360547"/>
          <a:ext cx="5540076" cy="320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0657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61DFAEB-5530-43BE-9791-59370C2C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160364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43471"/>
              </p:ext>
            </p:extLst>
          </p:nvPr>
        </p:nvGraphicFramePr>
        <p:xfrm>
          <a:off x="6389463" y="1360547"/>
          <a:ext cx="5540076" cy="415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게재 기간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4C9BDB-18B9-479B-8D42-5905490E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BD215095-8C0C-418B-9683-8CF887A8CF56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ABFB4F6-C4AB-4F7B-BE64-2E8C7DB20842}"/>
              </a:ext>
            </a:extLst>
          </p:cNvPr>
          <p:cNvSpPr/>
          <p:nvPr/>
        </p:nvSpPr>
        <p:spPr>
          <a:xfrm>
            <a:off x="4652227" y="190510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F475CF7-E11A-4D57-A656-C227826AD6E8}"/>
              </a:ext>
            </a:extLst>
          </p:cNvPr>
          <p:cNvSpPr/>
          <p:nvPr/>
        </p:nvSpPr>
        <p:spPr>
          <a:xfrm>
            <a:off x="1110780" y="24094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B53113F-B6B6-4FE3-8EE7-39FF1999AEBC}"/>
              </a:ext>
            </a:extLst>
          </p:cNvPr>
          <p:cNvSpPr/>
          <p:nvPr/>
        </p:nvSpPr>
        <p:spPr>
          <a:xfrm>
            <a:off x="5003209" y="415511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38EF6D20-5EBF-4B3A-BA1D-2F81C1FBFC52}"/>
              </a:ext>
            </a:extLst>
          </p:cNvPr>
          <p:cNvSpPr/>
          <p:nvPr/>
        </p:nvSpPr>
        <p:spPr>
          <a:xfrm>
            <a:off x="1732395" y="39079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37782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90976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347490" y="2105561"/>
            <a:ext cx="54970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F4F5C6F-1475-44B8-943E-A13B3B106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/>
          <a:stretch/>
        </p:blipFill>
        <p:spPr>
          <a:xfrm>
            <a:off x="1956000" y="1527262"/>
            <a:ext cx="8280000" cy="3803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9CF51-8200-403E-A40F-39B8CEFAF4C1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0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5951</Words>
  <Application>Microsoft Office PowerPoint</Application>
  <PresentationFormat>와이드스크린</PresentationFormat>
  <Paragraphs>1983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2" baseType="lpstr">
      <vt:lpstr>Pretendard</vt:lpstr>
      <vt:lpstr>Pretendard Black</vt:lpstr>
      <vt:lpstr>한컴 고딕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326</cp:revision>
  <dcterms:created xsi:type="dcterms:W3CDTF">2023-04-19T04:07:11Z</dcterms:created>
  <dcterms:modified xsi:type="dcterms:W3CDTF">2024-07-15T10:40:09Z</dcterms:modified>
</cp:coreProperties>
</file>